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80" r:id="rId6"/>
    <p:sldId id="262" r:id="rId7"/>
    <p:sldId id="263" r:id="rId8"/>
    <p:sldId id="264" r:id="rId9"/>
    <p:sldId id="281" r:id="rId10"/>
    <p:sldId id="266" r:id="rId11"/>
    <p:sldId id="265" r:id="rId12"/>
    <p:sldId id="270" r:id="rId13"/>
    <p:sldId id="271" r:id="rId14"/>
    <p:sldId id="272" r:id="rId15"/>
    <p:sldId id="284" r:id="rId16"/>
    <p:sldId id="283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E3079-189B-4930-A899-64D30763DA9B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32D78-B726-47F9-A285-6D81D88AE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2D78-B726-47F9-A285-6D81D88AE3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2D78-B726-47F9-A285-6D81D88AE3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dirty="0" err="1" smtClean="0">
                <a:solidFill>
                  <a:srgbClr val="FFFF00"/>
                </a:solidFill>
              </a:rPr>
              <a:t>Infundibulum</a:t>
            </a:r>
            <a:r>
              <a:rPr lang="en-US" sz="1200" dirty="0" smtClean="0">
                <a:solidFill>
                  <a:schemeClr val="bg1"/>
                </a:solidFill>
              </a:rPr>
              <a:t> - funnels, captures released ova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2 ova released simultaneously produce “double-</a:t>
            </a:r>
            <a:r>
              <a:rPr lang="en-US" sz="1200" dirty="0" err="1" smtClean="0">
                <a:solidFill>
                  <a:schemeClr val="bg1"/>
                </a:solidFill>
              </a:rPr>
              <a:t>yolked</a:t>
            </a:r>
            <a:r>
              <a:rPr lang="en-US" sz="1200" dirty="0" smtClean="0">
                <a:solidFill>
                  <a:schemeClr val="bg1"/>
                </a:solidFill>
              </a:rPr>
              <a:t>” egg</a:t>
            </a:r>
          </a:p>
          <a:p>
            <a:pPr eaLnBrk="1" hangingPunct="1">
              <a:lnSpc>
                <a:spcPct val="90000"/>
              </a:lnSpc>
            </a:pPr>
            <a:r>
              <a:rPr lang="en-US" sz="1100" dirty="0" smtClean="0">
                <a:solidFill>
                  <a:schemeClr val="bg1"/>
                </a:solidFill>
              </a:rPr>
              <a:t>Ovum spends ~18 minutes here in chicken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2D78-B726-47F9-A285-6D81D88AE39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Ovum spends ~4 hrs here in chicken</a:t>
            </a:r>
            <a:endParaRPr lang="en-US" sz="11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2D78-B726-47F9-A285-6D81D88AE3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Ovum spends ~1.25 hrs here in chicken</a:t>
            </a:r>
            <a:endParaRPr lang="en-US" sz="11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2D78-B726-47F9-A285-6D81D88AE39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Ovum spends ~18-20 hrs here in chicken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chicken - just passing through!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2D78-B726-47F9-A285-6D81D88AE3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Anatomy of Chicken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C:\Users\Zahraa\Desktop\Anatomy_files\001o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924800" cy="58769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Zahraa\Desktop\Anatomy_files\008by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228600"/>
            <a:ext cx="7924799" cy="65532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2618" y="3733799"/>
            <a:ext cx="281781" cy="281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733800"/>
            <a:ext cx="281781" cy="281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86200"/>
            <a:ext cx="281781" cy="281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Zahraa\Pictures\img008ww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7848599" cy="61796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Zahraa\Pictures\img006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153400" cy="596380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Zahraa\Pictures\img002si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0321"/>
            <a:ext cx="8229600" cy="65290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Zahraa\Pictures\oviductwb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7926"/>
            <a:ext cx="7696200" cy="61190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Zahraa\Pictures\img017kq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610600" cy="63597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Zahraa\Pictures\anatomy01yv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9538"/>
            <a:ext cx="8229600" cy="66373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Zahraa\Pictures\img007n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9455"/>
            <a:ext cx="8382000" cy="62644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Zahraa\Pictures\img015g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229600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Zahraa\Desktop\Anatomy of poultry\جديد ___ أطلس مصور عن تشريح الدواجن الجزء الأول ___ لعيونكم - سيريا فيت - الطب البيطري - المنتدى الطبي البيطري_files\CoelomicCavity1_x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"/>
            <a:ext cx="7239000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 descr="C:\Users\Zahraa\Pictures\img017kq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8620"/>
            <a:ext cx="8686800" cy="64707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Zahraa\Pictures\img024r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8458200" cy="65985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Zahraa\Pictures\img008pu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763000" cy="59218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Zahraa\Pictures\img008pu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82000" cy="63738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Zahraa\Pictures\img009g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C:\Users\Zahraa\Desktop\Anatomy of poultry\جديد ___ أطلس مصور عن تشريح الدواجن الجزء الأول ___ لعيونكم - سيريا فيت - الطب البيطري - المنتدى الطبي البيطري_files\CoelomicCavity3%20x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799" y="304800"/>
            <a:ext cx="5943601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Zahraa\Desktop\Anatomy of poultry\جديد ___ أطلس مصور عن تشريح الدواجن الجزء الأول ___ لعيونكم - سيريا فيت - الطب البيطري - المنتدى الطبي البيطري_files\18_liver%20x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838200"/>
            <a:ext cx="518160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Zahraa\Pictures\001bl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5263"/>
            <a:ext cx="7238999" cy="64674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Zahraa\Desktop\Anatomy_files\003hw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8915400" cy="61150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2" name="Picture 4" descr="C:\Users\Zahraa\Desktop\Anatomy_files\004e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610600" cy="60579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Zahraa\Desktop\Anatomy_files\006pp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01000" cy="6019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Zahraa\Desktop\Anatomy of poultry\جديد ___ أطلس مصور عن تشريح الدواجن الجزء الأول ___ لعيونكم - سيريا فيت - الطب البيطري - المنتدى الطبي البيطري_files\Ileum1_x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57200"/>
            <a:ext cx="5486400" cy="5867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63</Words>
  <Application>Microsoft Office PowerPoint</Application>
  <PresentationFormat>عرض على الشاشة (3:4)‏</PresentationFormat>
  <Paragraphs>15</Paragraphs>
  <Slides>24</Slides>
  <Notes>6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Office Theme</vt:lpstr>
      <vt:lpstr>Anatomy of Chicken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Chicken</dc:title>
  <dc:creator>Zahraa</dc:creator>
  <cp:lastModifiedBy>dell</cp:lastModifiedBy>
  <cp:revision>51</cp:revision>
  <dcterms:created xsi:type="dcterms:W3CDTF">2006-08-16T00:00:00Z</dcterms:created>
  <dcterms:modified xsi:type="dcterms:W3CDTF">2015-03-11T10:47:12Z</dcterms:modified>
</cp:coreProperties>
</file>